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-ai_iiyamaPC" initials="s" lastIdx="2" clrIdx="0">
    <p:extLst>
      <p:ext uri="{19B8F6BF-5375-455C-9EA6-DF929625EA0E}">
        <p15:presenceInfo xmlns:p15="http://schemas.microsoft.com/office/powerpoint/2012/main" userId="san-ai_iiyama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3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0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41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6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6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04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D48C41D7-4D77-4DAC-BC2E-9495A2478AA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C1A748D7-377E-4FD3-8C90-96B2114CE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95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2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DFA838-8BAA-DE2C-F126-E39A87D8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24" y="278707"/>
            <a:ext cx="6479831" cy="8683765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US" altLang="ja-JP" sz="1800" kern="100" dirty="0">
              <a:latin typeface="HG正楷書体-PRO" panose="03000600000000000000" pitchFamily="66" charset="-128"/>
              <a:ea typeface="HG正楷書体-PRO" panose="03000600000000000000" pitchFamily="66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900" dirty="0"/>
              <a:t>中村中村中村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D0C51E-8764-C5D7-E4C5-B4EAADCE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" y="220761"/>
            <a:ext cx="4435872" cy="32901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1284AB0-8B9E-8338-0BC8-59B5351F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5" y="3688650"/>
            <a:ext cx="1833372" cy="269976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A9C15E-F770-FE15-F9F6-568D2951B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5" y="6473813"/>
            <a:ext cx="3576000" cy="24886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3D42161-7D2F-A1D0-DA58-D02B207F2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9" y="5304771"/>
            <a:ext cx="3080605" cy="365770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E95BBFA-FC27-86B6-CB03-34762B610E28}"/>
              </a:ext>
            </a:extLst>
          </p:cNvPr>
          <p:cNvSpPr/>
          <p:nvPr/>
        </p:nvSpPr>
        <p:spPr>
          <a:xfrm>
            <a:off x="4834995" y="1746913"/>
            <a:ext cx="1812579" cy="1255594"/>
          </a:xfrm>
          <a:prstGeom prst="wedgeRoundRectCallout">
            <a:avLst>
              <a:gd name="adj1" fmla="val -59232"/>
              <a:gd name="adj2" fmla="val 687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9E35E6-26FC-DD54-19FA-AC8B22D8B8B9}"/>
              </a:ext>
            </a:extLst>
          </p:cNvPr>
          <p:cNvSpPr txBox="1"/>
          <p:nvPr/>
        </p:nvSpPr>
        <p:spPr>
          <a:xfrm>
            <a:off x="4899472" y="1810696"/>
            <a:ext cx="1644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千曲高校山岳班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　　メンバー</a:t>
            </a:r>
          </a:p>
          <a:p>
            <a:r>
              <a:rPr kumimoji="1" lang="ja-JP" altLang="en-US" sz="1200" dirty="0"/>
              <a:t>昭和</a:t>
            </a:r>
            <a:r>
              <a:rPr kumimoji="1" lang="en-US" altLang="ja-JP" sz="1200" dirty="0"/>
              <a:t>28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16</a:t>
            </a:r>
            <a:r>
              <a:rPr kumimoji="1" lang="ja-JP" altLang="en-US" sz="1200" dirty="0"/>
              <a:t>日</a:t>
            </a:r>
          </a:p>
          <a:p>
            <a:r>
              <a:rPr kumimoji="1" lang="ja-JP" altLang="en-US" sz="1200" dirty="0"/>
              <a:t>（丸山先生、田川</a:t>
            </a:r>
          </a:p>
          <a:p>
            <a:r>
              <a:rPr kumimoji="1" lang="ja-JP" altLang="en-US" sz="1200" dirty="0"/>
              <a:t>　先生、藤沢先生）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588B37A-2B7E-BBA3-935F-E2D27A9209D3}"/>
              </a:ext>
            </a:extLst>
          </p:cNvPr>
          <p:cNvSpPr/>
          <p:nvPr/>
        </p:nvSpPr>
        <p:spPr>
          <a:xfrm>
            <a:off x="4711811" y="4067908"/>
            <a:ext cx="1831802" cy="970624"/>
          </a:xfrm>
          <a:prstGeom prst="wedgeRoundRectCallout">
            <a:avLst>
              <a:gd name="adj1" fmla="val -54752"/>
              <a:gd name="adj2" fmla="val 772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3B8C0B9-DAB1-8250-3C3A-E264902AD136}"/>
              </a:ext>
            </a:extLst>
          </p:cNvPr>
          <p:cNvSpPr/>
          <p:nvPr/>
        </p:nvSpPr>
        <p:spPr>
          <a:xfrm>
            <a:off x="2497016" y="3732697"/>
            <a:ext cx="1583828" cy="830997"/>
          </a:xfrm>
          <a:prstGeom prst="wedgeRoundRectCallout">
            <a:avLst>
              <a:gd name="adj1" fmla="val -87428"/>
              <a:gd name="adj2" fmla="val 443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EDF97A73-1BEC-9CC8-C82E-369D00A0E4D0}"/>
              </a:ext>
            </a:extLst>
          </p:cNvPr>
          <p:cNvSpPr/>
          <p:nvPr/>
        </p:nvSpPr>
        <p:spPr>
          <a:xfrm>
            <a:off x="2112782" y="5078354"/>
            <a:ext cx="1368824" cy="993613"/>
          </a:xfrm>
          <a:prstGeom prst="wedgeRoundRectCallout">
            <a:avLst>
              <a:gd name="adj1" fmla="val -30335"/>
              <a:gd name="adj2" fmla="val 884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EA5D3B-5852-7E60-6D7B-E17CD4AE5217}"/>
              </a:ext>
            </a:extLst>
          </p:cNvPr>
          <p:cNvSpPr txBox="1"/>
          <p:nvPr/>
        </p:nvSpPr>
        <p:spPr>
          <a:xfrm>
            <a:off x="4781953" y="4202156"/>
            <a:ext cx="170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槍ヶ岳登山メンバー</a:t>
            </a:r>
            <a:endParaRPr kumimoji="1" lang="en-US" altLang="ja-JP" sz="1200" dirty="0"/>
          </a:p>
          <a:p>
            <a:r>
              <a:rPr kumimoji="1" lang="ja-JP" altLang="en-US" sz="1200" dirty="0"/>
              <a:t>　清水先生を囲んで　　　　</a:t>
            </a:r>
          </a:p>
          <a:p>
            <a:r>
              <a:rPr kumimoji="1" lang="ja-JP" altLang="en-US" sz="1200" dirty="0"/>
              <a:t>昭和</a:t>
            </a:r>
            <a:r>
              <a:rPr kumimoji="1" lang="en-US" altLang="ja-JP" sz="1200" dirty="0"/>
              <a:t>28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29</a:t>
            </a:r>
            <a:r>
              <a:rPr kumimoji="1" lang="ja-JP" altLang="en-US" sz="1200" dirty="0"/>
              <a:t>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22D3B4-B3EF-2F1D-D1BF-1454FD2124E4}"/>
              </a:ext>
            </a:extLst>
          </p:cNvPr>
          <p:cNvSpPr txBox="1"/>
          <p:nvPr/>
        </p:nvSpPr>
        <p:spPr>
          <a:xfrm>
            <a:off x="2503674" y="3804651"/>
            <a:ext cx="158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槍ヶ岳からの帰途</a:t>
            </a:r>
            <a:endParaRPr kumimoji="1" lang="en-US" altLang="ja-JP" sz="1200" dirty="0"/>
          </a:p>
          <a:p>
            <a:r>
              <a:rPr kumimoji="1" lang="ja-JP" altLang="en-US" sz="1200" dirty="0"/>
              <a:t>　上高地・梓川にて　　　　</a:t>
            </a:r>
          </a:p>
          <a:p>
            <a:r>
              <a:rPr kumimoji="1" lang="ja-JP" altLang="en-US" sz="1200" dirty="0"/>
              <a:t>昭和</a:t>
            </a:r>
            <a:r>
              <a:rPr kumimoji="1" lang="en-US" altLang="ja-JP" sz="1200" dirty="0"/>
              <a:t>28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31</a:t>
            </a:r>
            <a:r>
              <a:rPr kumimoji="1" lang="ja-JP" altLang="en-US" sz="1200" dirty="0"/>
              <a:t>日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B6D8BD-A98D-BB2E-1502-BD7BB503A34B}"/>
              </a:ext>
            </a:extLst>
          </p:cNvPr>
          <p:cNvSpPr txBox="1"/>
          <p:nvPr/>
        </p:nvSpPr>
        <p:spPr>
          <a:xfrm>
            <a:off x="2095618" y="5156316"/>
            <a:ext cx="147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黒部峡谷トロッコ</a:t>
            </a:r>
            <a:endParaRPr kumimoji="1" lang="en-US" altLang="ja-JP" sz="1200" dirty="0"/>
          </a:p>
          <a:p>
            <a:r>
              <a:rPr kumimoji="1" lang="ja-JP" altLang="en-US" sz="1200" dirty="0"/>
              <a:t>電車の旅　立山室堂の残雪にて　　　　</a:t>
            </a:r>
          </a:p>
          <a:p>
            <a:r>
              <a:rPr kumimoji="1" lang="ja-JP" altLang="en-US" sz="1200" dirty="0"/>
              <a:t>令和</a:t>
            </a:r>
            <a:r>
              <a:rPr kumimoji="1" lang="en-US" altLang="ja-JP" sz="1200" dirty="0"/>
              <a:t>4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6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11</a:t>
            </a:r>
            <a:r>
              <a:rPr kumimoji="1" lang="ja-JP" altLang="en-US" sz="1200" dirty="0"/>
              <a:t>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3A0D8D-B8B4-3662-C834-F7F420EF16B7}"/>
              </a:ext>
            </a:extLst>
          </p:cNvPr>
          <p:cNvSpPr txBox="1"/>
          <p:nvPr/>
        </p:nvSpPr>
        <p:spPr>
          <a:xfrm>
            <a:off x="4882247" y="352201"/>
            <a:ext cx="164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千曲高校山岳班</a:t>
            </a:r>
          </a:p>
          <a:p>
            <a:r>
              <a:rPr kumimoji="1" lang="ja-JP" altLang="en-US" sz="1200" dirty="0"/>
              <a:t>　思い出の写真集</a:t>
            </a:r>
            <a:endParaRPr kumimoji="1" lang="en-US" altLang="ja-JP" sz="12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E6139F-EF48-FFC0-E6B6-08A12818D99E}"/>
              </a:ext>
            </a:extLst>
          </p:cNvPr>
          <p:cNvSpPr/>
          <p:nvPr/>
        </p:nvSpPr>
        <p:spPr>
          <a:xfrm>
            <a:off x="519189" y="3029644"/>
            <a:ext cx="3620872" cy="473823"/>
          </a:xfrm>
          <a:prstGeom prst="roundRect">
            <a:avLst/>
          </a:prstGeom>
          <a:solidFill>
            <a:srgbClr val="C5B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C0D9EE-AE94-39AB-7162-EF6E4AB79BD5}"/>
              </a:ext>
            </a:extLst>
          </p:cNvPr>
          <p:cNvSpPr txBox="1"/>
          <p:nvPr/>
        </p:nvSpPr>
        <p:spPr>
          <a:xfrm flipH="1">
            <a:off x="3742610" y="3168173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樋口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AF8D173-3FF7-1A7C-36E2-288904CE72B4}"/>
              </a:ext>
            </a:extLst>
          </p:cNvPr>
          <p:cNvSpPr/>
          <p:nvPr/>
        </p:nvSpPr>
        <p:spPr>
          <a:xfrm>
            <a:off x="3149386" y="308819"/>
            <a:ext cx="204430" cy="28772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7CE999-8600-24DE-9772-025529FE7358}"/>
              </a:ext>
            </a:extLst>
          </p:cNvPr>
          <p:cNvSpPr txBox="1"/>
          <p:nvPr/>
        </p:nvSpPr>
        <p:spPr>
          <a:xfrm>
            <a:off x="3450339" y="284980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片山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001EAD-DCB6-A25F-24DA-2D139802F060}"/>
              </a:ext>
            </a:extLst>
          </p:cNvPr>
          <p:cNvSpPr txBox="1"/>
          <p:nvPr/>
        </p:nvSpPr>
        <p:spPr>
          <a:xfrm>
            <a:off x="3329370" y="3171608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山﨑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D0AA71-C8A2-D3EF-3F08-6C4EADAC6995}"/>
              </a:ext>
            </a:extLst>
          </p:cNvPr>
          <p:cNvSpPr txBox="1"/>
          <p:nvPr/>
        </p:nvSpPr>
        <p:spPr>
          <a:xfrm>
            <a:off x="3031624" y="288449"/>
            <a:ext cx="461665" cy="383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杉崎</a:t>
            </a:r>
            <a:r>
              <a:rPr kumimoji="1" lang="ja-JP" altLang="en-US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38B510-0984-9925-ACDD-96C1439849BD}"/>
              </a:ext>
            </a:extLst>
          </p:cNvPr>
          <p:cNvSpPr txBox="1"/>
          <p:nvPr/>
        </p:nvSpPr>
        <p:spPr>
          <a:xfrm>
            <a:off x="2876653" y="2993970"/>
            <a:ext cx="323165" cy="5701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藤沢先生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6E30EB-EECA-A673-47C8-9BC7E342EC86}"/>
              </a:ext>
            </a:extLst>
          </p:cNvPr>
          <p:cNvSpPr txBox="1"/>
          <p:nvPr/>
        </p:nvSpPr>
        <p:spPr>
          <a:xfrm>
            <a:off x="2715868" y="288449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西巻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0D4054-E695-8269-6C65-87E686FC0D52}"/>
              </a:ext>
            </a:extLst>
          </p:cNvPr>
          <p:cNvSpPr txBox="1"/>
          <p:nvPr/>
        </p:nvSpPr>
        <p:spPr>
          <a:xfrm>
            <a:off x="2414066" y="2977776"/>
            <a:ext cx="323165" cy="5539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田川先生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C2C1C6-84F0-6302-DE8B-7A09975D73D1}"/>
              </a:ext>
            </a:extLst>
          </p:cNvPr>
          <p:cNvSpPr txBox="1"/>
          <p:nvPr/>
        </p:nvSpPr>
        <p:spPr>
          <a:xfrm>
            <a:off x="1919738" y="2988574"/>
            <a:ext cx="323165" cy="64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丸山先生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B92BB68-9197-B522-24AF-2453186CFAD7}"/>
              </a:ext>
            </a:extLst>
          </p:cNvPr>
          <p:cNvSpPr txBox="1"/>
          <p:nvPr/>
        </p:nvSpPr>
        <p:spPr>
          <a:xfrm>
            <a:off x="1988223" y="293832"/>
            <a:ext cx="323165" cy="5078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小宮山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AF94ECD-BA36-59FD-2BEE-365FD4881930}"/>
              </a:ext>
            </a:extLst>
          </p:cNvPr>
          <p:cNvSpPr txBox="1"/>
          <p:nvPr/>
        </p:nvSpPr>
        <p:spPr>
          <a:xfrm>
            <a:off x="1774342" y="290143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柳沢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CFE6D7E-B21D-0D07-0EE6-E5A644511233}"/>
              </a:ext>
            </a:extLst>
          </p:cNvPr>
          <p:cNvSpPr txBox="1"/>
          <p:nvPr/>
        </p:nvSpPr>
        <p:spPr>
          <a:xfrm>
            <a:off x="1363699" y="308819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関口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B336FD-3749-EACD-9561-8788131F4194}"/>
              </a:ext>
            </a:extLst>
          </p:cNvPr>
          <p:cNvSpPr txBox="1"/>
          <p:nvPr/>
        </p:nvSpPr>
        <p:spPr>
          <a:xfrm>
            <a:off x="944239" y="3170655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和田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3C003C0-958A-6D9C-80BB-6058B7AB3964}"/>
              </a:ext>
            </a:extLst>
          </p:cNvPr>
          <p:cNvSpPr txBox="1"/>
          <p:nvPr/>
        </p:nvSpPr>
        <p:spPr>
          <a:xfrm>
            <a:off x="953056" y="308819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中村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5FA79E-77EF-4063-B39E-BAABE5B93333}"/>
              </a:ext>
            </a:extLst>
          </p:cNvPr>
          <p:cNvSpPr txBox="1"/>
          <p:nvPr/>
        </p:nvSpPr>
        <p:spPr>
          <a:xfrm>
            <a:off x="566273" y="3177987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増田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AF11B3-B2BF-E044-B72D-79359FF0A59B}"/>
              </a:ext>
            </a:extLst>
          </p:cNvPr>
          <p:cNvSpPr txBox="1"/>
          <p:nvPr/>
        </p:nvSpPr>
        <p:spPr>
          <a:xfrm>
            <a:off x="2256407" y="353880"/>
            <a:ext cx="323165" cy="2077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00" dirty="0"/>
              <a:t>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A23ED56-FFE0-53D2-AD73-81B2BEC2C3D7}"/>
              </a:ext>
            </a:extLst>
          </p:cNvPr>
          <p:cNvSpPr txBox="1"/>
          <p:nvPr/>
        </p:nvSpPr>
        <p:spPr>
          <a:xfrm>
            <a:off x="1399805" y="3163964"/>
            <a:ext cx="3231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dirty="0"/>
              <a:t>寺島</a:t>
            </a:r>
          </a:p>
        </p:txBody>
      </p:sp>
    </p:spTree>
    <p:extLst>
      <p:ext uri="{BB962C8B-B14F-4D97-AF65-F5344CB8AC3E}">
        <p14:creationId xmlns:p14="http://schemas.microsoft.com/office/powerpoint/2010/main" val="42168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HGSｺﾞｼｯｸM"/>
        <a:ea typeface="HGSｺﾞｼｯｸM"/>
        <a:cs typeface=""/>
      </a:majorFont>
      <a:minorFont>
        <a:latin typeface="HGSｺﾞｼｯｸM"/>
        <a:ea typeface="HGSｺﾞｼｯｸ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8D7A67AD-C004-4D01-ACD6-A0F9D45AD36B}" vid="{2A032E93-CA93-4276-ADC3-04D7CA092D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373</TotalTime>
  <Words>105</Words>
  <Application>Microsoft Office PowerPoint</Application>
  <PresentationFormat>画面に合わせる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HGP創英ﾌﾟﾚｾﾞﾝｽEB</vt:lpstr>
      <vt:lpstr>HGSｺﾞｼｯｸM</vt:lpstr>
      <vt:lpstr>HG正楷書体-PRO</vt:lpstr>
      <vt:lpstr>游明朝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中村享二</dc:creator>
  <cp:lastModifiedBy>shoumotegi94@gmail.com</cp:lastModifiedBy>
  <cp:revision>21</cp:revision>
  <cp:lastPrinted>2023-01-25T04:58:24Z</cp:lastPrinted>
  <dcterms:created xsi:type="dcterms:W3CDTF">2021-06-25T00:16:04Z</dcterms:created>
  <dcterms:modified xsi:type="dcterms:W3CDTF">2023-01-27T01:12:12Z</dcterms:modified>
</cp:coreProperties>
</file>