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C4C0-9216-4CA7-B6DA-4AB15A12EAD4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F448-F1FB-4C21-96C9-C2BB70ABF0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2781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C4C0-9216-4CA7-B6DA-4AB15A12EAD4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F448-F1FB-4C21-96C9-C2BB70ABF0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019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C4C0-9216-4CA7-B6DA-4AB15A12EAD4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F448-F1FB-4C21-96C9-C2BB70ABF0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11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C4C0-9216-4CA7-B6DA-4AB15A12EAD4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F448-F1FB-4C21-96C9-C2BB70ABF0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388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C4C0-9216-4CA7-B6DA-4AB15A12EAD4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F448-F1FB-4C21-96C9-C2BB70ABF0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857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C4C0-9216-4CA7-B6DA-4AB15A12EAD4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F448-F1FB-4C21-96C9-C2BB70ABF0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3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C4C0-9216-4CA7-B6DA-4AB15A12EAD4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F448-F1FB-4C21-96C9-C2BB70ABF0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03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C4C0-9216-4CA7-B6DA-4AB15A12EAD4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F448-F1FB-4C21-96C9-C2BB70ABF0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94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C4C0-9216-4CA7-B6DA-4AB15A12EAD4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F448-F1FB-4C21-96C9-C2BB70ABF0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57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C4C0-9216-4CA7-B6DA-4AB15A12EAD4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F448-F1FB-4C21-96C9-C2BB70ABF0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39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C4C0-9216-4CA7-B6DA-4AB15A12EAD4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F448-F1FB-4C21-96C9-C2BB70ABF0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17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C4C0-9216-4CA7-B6DA-4AB15A12EAD4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BF448-F1FB-4C21-96C9-C2BB70ABF0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404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1188" y="0"/>
            <a:ext cx="12150811" cy="875924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温故創新</a:t>
            </a:r>
            <a:r>
              <a:rPr kumimoji="1" lang="en-US" altLang="ja-JP" dirty="0">
                <a:solidFill>
                  <a:schemeClr val="bg1"/>
                </a:solidFill>
              </a:rPr>
              <a:t>2024</a:t>
            </a:r>
            <a:r>
              <a:rPr kumimoji="1" lang="ja-JP" altLang="en-US" dirty="0">
                <a:solidFill>
                  <a:schemeClr val="bg1"/>
                </a:solidFill>
              </a:rPr>
              <a:t>　未来への遺言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849" y="875924"/>
            <a:ext cx="3954382" cy="576033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89" y="892399"/>
            <a:ext cx="4613189" cy="59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40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3697" y="411892"/>
            <a:ext cx="12192000" cy="1161535"/>
          </a:xfrm>
        </p:spPr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05" y="1243914"/>
            <a:ext cx="4291913" cy="5478162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62" y="1371600"/>
            <a:ext cx="3863098" cy="539166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0" y="0"/>
            <a:ext cx="12192000" cy="1054443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/>
              <a:t>人類</a:t>
            </a:r>
            <a:r>
              <a:rPr lang="ja-JP" altLang="en-US" sz="4000" dirty="0"/>
              <a:t>の戦争の歴史</a:t>
            </a:r>
            <a:r>
              <a:rPr kumimoji="1" lang="ja-JP" altLang="en-US" sz="4000" dirty="0"/>
              <a:t>（過去・現在）と平和な</a:t>
            </a:r>
            <a:r>
              <a:rPr lang="ja-JP" altLang="en-US" sz="4000" dirty="0"/>
              <a:t>地球（未来）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71898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5167"/>
            <a:ext cx="12192000" cy="1325563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人類の未来への希望　</a:t>
            </a:r>
            <a:r>
              <a:rPr kumimoji="1" lang="en-US" altLang="ja-JP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SDGs</a:t>
            </a:r>
            <a:r>
              <a:rPr kumimoji="1" lang="ja-JP" altLang="en-US" sz="3200" dirty="0">
                <a:solidFill>
                  <a:schemeClr val="bg1"/>
                </a:solidFill>
              </a:rPr>
              <a:t>（国連・持続可能な開発目標）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652" y="428001"/>
            <a:ext cx="5305898" cy="710101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39425" y="678882"/>
            <a:ext cx="5305900" cy="6599250"/>
          </a:xfrm>
          <a:prstGeom prst="rect">
            <a:avLst/>
          </a:prstGeom>
        </p:spPr>
      </p:pic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25558"/>
            <a:ext cx="3657600" cy="5305901"/>
          </a:xfrm>
        </p:spPr>
      </p:pic>
      <p:sp>
        <p:nvSpPr>
          <p:cNvPr id="8" name="正方形/長方形 7"/>
          <p:cNvSpPr/>
          <p:nvPr/>
        </p:nvSpPr>
        <p:spPr>
          <a:xfrm>
            <a:off x="0" y="1037968"/>
            <a:ext cx="12192000" cy="2875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FF00"/>
                </a:solidFill>
              </a:rPr>
              <a:t>この世を</a:t>
            </a:r>
            <a:r>
              <a:rPr kumimoji="1" lang="ja-JP" altLang="en-US" dirty="0" err="1">
                <a:solidFill>
                  <a:srgbClr val="FFFF00"/>
                </a:solidFill>
              </a:rPr>
              <a:t>ば</a:t>
            </a:r>
            <a:r>
              <a:rPr kumimoji="1" lang="ja-JP" altLang="en-US" dirty="0">
                <a:solidFill>
                  <a:srgbClr val="FFFF00"/>
                </a:solidFill>
              </a:rPr>
              <a:t>　我が世と</a:t>
            </a:r>
            <a:r>
              <a:rPr kumimoji="1" lang="ja-JP" altLang="en-US" dirty="0" err="1">
                <a:solidFill>
                  <a:srgbClr val="FFFF00"/>
                </a:solidFill>
              </a:rPr>
              <a:t>ぞ</a:t>
            </a:r>
            <a:r>
              <a:rPr kumimoji="1" lang="ja-JP" altLang="en-US" dirty="0">
                <a:solidFill>
                  <a:srgbClr val="FFFF00"/>
                </a:solidFill>
              </a:rPr>
              <a:t>思う　人類（ホモサピエンス）の　欠けたることぞ　ありと思えば　（月面よりかぐや姫詠む）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2372" y="6409036"/>
            <a:ext cx="1524002" cy="2224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/>
              <a:t>JAXA</a:t>
            </a:r>
            <a:r>
              <a:rPr kumimoji="1" lang="en-US" altLang="ja-JP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(</a:t>
            </a:r>
            <a:r>
              <a:rPr kumimoji="1"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宇宙航空研究開発機構）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-771786" y="1325554"/>
            <a:ext cx="771786" cy="540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0645626" y="6409036"/>
            <a:ext cx="1546374" cy="2224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/>
              <a:t>JAXA</a:t>
            </a:r>
            <a:r>
              <a:rPr kumimoji="1" lang="ja-JP" altLang="en-US" sz="800" dirty="0"/>
              <a:t>宇宙航空研究開発機構）</a:t>
            </a:r>
          </a:p>
        </p:txBody>
      </p:sp>
    </p:spTree>
    <p:extLst>
      <p:ext uri="{BB962C8B-B14F-4D97-AF65-F5344CB8AC3E}">
        <p14:creationId xmlns:p14="http://schemas.microsoft.com/office/powerpoint/2010/main" val="4186433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83</Words>
  <Application>Microsoft Office PowerPoint</Application>
  <PresentationFormat>ワイド画面</PresentationFormat>
  <Paragraphs>7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HGPｺﾞｼｯｸE</vt:lpstr>
      <vt:lpstr>Arial</vt:lpstr>
      <vt:lpstr>Calibri</vt:lpstr>
      <vt:lpstr>Calibri Light</vt:lpstr>
      <vt:lpstr>Office テーマ</vt:lpstr>
      <vt:lpstr>温故創新2024　未来への遺言</vt:lpstr>
      <vt:lpstr>　</vt:lpstr>
      <vt:lpstr>人類の未来への希望　SDGs（国連・持続可能な開発目標）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温故創新2024　未来への遺言</dc:title>
  <dc:creator>坂口光治</dc:creator>
  <cp:lastModifiedBy>shoumotegi94@gmail.com</cp:lastModifiedBy>
  <cp:revision>10</cp:revision>
  <cp:lastPrinted>2025-08-04T08:00:57Z</cp:lastPrinted>
  <dcterms:created xsi:type="dcterms:W3CDTF">2025-08-04T06:51:31Z</dcterms:created>
  <dcterms:modified xsi:type="dcterms:W3CDTF">2025-08-06T05:57:06Z</dcterms:modified>
</cp:coreProperties>
</file>